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643"/>
  </p:normalViewPr>
  <p:slideViewPr>
    <p:cSldViewPr snapToGrid="0">
      <p:cViewPr varScale="1">
        <p:scale>
          <a:sx n="124" d="100"/>
          <a:sy n="124" d="100"/>
        </p:scale>
        <p:origin x="2696" y="1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4.jpg"/><Relationship Id="rId4" Type="http://schemas.openxmlformats.org/officeDocument/2006/relationships/image" Target="../media/image52.jpg"/><Relationship Id="rId9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1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348500" y="5022850"/>
            <a:ext cx="3776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31470" y="788715"/>
            <a:ext cx="3913095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8" y="1885294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89" y="1883473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8" y="344214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907" y="344091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423786" y="3269453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365691" y="3463190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099549" y="35656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674757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4184" y="2872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900" y="256942"/>
            <a:ext cx="2505075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Make a Melody</a:t>
            </a:r>
            <a:endParaRPr sz="2400"/>
          </a:p>
          <a:p>
            <a:pPr marL="1270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6"/>
          <p:cNvSpPr/>
          <p:nvPr/>
        </p:nvSpPr>
        <p:spPr>
          <a:xfrm>
            <a:off x="555421" y="15579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6"/>
          <p:cNvSpPr/>
          <p:nvPr/>
        </p:nvSpPr>
        <p:spPr>
          <a:xfrm>
            <a:off x="55542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0" y="5595007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666778" y="2063553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722879" y="16387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716529" y="16324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849079" y="5950414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978936" y="1166358"/>
            <a:ext cx="2614128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31596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4184" y="26441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486916" y="2962681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029179" y="3056790"/>
            <a:ext cx="1327150" cy="74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1466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2120265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6750" y="1894887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65581" y="1389307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8"/>
          <p:cNvSpPr/>
          <p:nvPr/>
        </p:nvSpPr>
        <p:spPr>
          <a:xfrm>
            <a:off x="565581" y="1389307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574312" y="1834953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722879" y="14609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716529" y="14546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678248" y="16099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850900" y="56153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850900" y="59201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98878" y="5920103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814272" y="5290208"/>
            <a:ext cx="1997075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35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091133" y="5579279"/>
            <a:ext cx="693508" cy="2727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091133" y="5898680"/>
            <a:ext cx="992737" cy="2727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6386" y="4455629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741833" y="4764885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809763" y="562092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play at the same time.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599083" y="356914"/>
            <a:ext cx="3358224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558800" y="4071023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549525" y="2103574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549525" y="2110833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066659" y="2368260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0"/>
          <p:cNvSpPr/>
          <p:nvPr/>
        </p:nvSpPr>
        <p:spPr>
          <a:xfrm>
            <a:off x="1017409" y="1479321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0"/>
          <p:cNvSpPr/>
          <p:nvPr/>
        </p:nvSpPr>
        <p:spPr>
          <a:xfrm>
            <a:off x="1017409" y="147932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2998279" y="1387195"/>
            <a:ext cx="674458" cy="1925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650136" y="3820934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13420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881703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988537" y="3713481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276755" y="4943769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202464" y="1614391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Sounds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to see how many sounds are in your instrument.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458675" y="1928811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and instrument, like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Guitar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9601" y="34633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669362" y="5882512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" y="5495314"/>
            <a:ext cx="45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2953958" y="4552466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304515" y="3840551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2951393" y="427318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473902" y="3828201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373727" y="1837731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911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682095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080384" y="1987461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080384" y="1987463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768248" y="4707251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2"/>
          <p:cNvSpPr/>
          <p:nvPr/>
        </p:nvSpPr>
        <p:spPr>
          <a:xfrm>
            <a:off x="661512" y="136112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2"/>
          <p:cNvSpPr/>
          <p:nvPr/>
        </p:nvSpPr>
        <p:spPr>
          <a:xfrm>
            <a:off x="661512" y="136112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707551" y="1358900"/>
            <a:ext cx="674458" cy="1925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443092" y="3453219"/>
            <a:ext cx="2705100" cy="35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 marR="0" lvl="0" indent="0" algn="l" rtl="0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1685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  <a:p>
            <a:pPr marL="1270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143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642168" y="5120358"/>
            <a:ext cx="1843474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this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47799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0" y="32270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695252" y="3932818"/>
            <a:ext cx="1838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49920" y="5611103"/>
            <a:ext cx="448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748972" y="5918880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458573" y="4621868"/>
            <a:ext cx="1475906" cy="2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499879" y="4771901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847407"/>
            <a:ext cx="2700766" cy="51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461008" y="1490182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229171" y="1958387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625026" y="150660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24"/>
          <p:cNvSpPr/>
          <p:nvPr/>
        </p:nvSpPr>
        <p:spPr>
          <a:xfrm>
            <a:off x="625026" y="150660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743664" y="1538544"/>
            <a:ext cx="477520" cy="477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1989209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9225" marR="5080" lvl="0" indent="-13716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2817291" y="1486055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4"/>
          <p:cNvSpPr/>
          <p:nvPr/>
        </p:nvSpPr>
        <p:spPr>
          <a:xfrm>
            <a:off x="2817291" y="148605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4"/>
          <p:cNvSpPr txBox="1"/>
          <p:nvPr/>
        </p:nvSpPr>
        <p:spPr>
          <a:xfrm>
            <a:off x="233349" y="2870404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482765" y="2631541"/>
            <a:ext cx="696912" cy="1925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838869" y="2634018"/>
            <a:ext cx="1274254" cy="8689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184209" y="4849610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370840" lvl="0" indent="0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5080" lvl="0" indent="0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5340" y="2656941"/>
            <a:ext cx="924599" cy="12680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17610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17610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55606" y="4188301"/>
            <a:ext cx="443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022573" y="4505029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tab.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55605" y="5596202"/>
            <a:ext cx="448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698500" y="1282700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4714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641342" y="344571"/>
            <a:ext cx="3265549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849042" y="814563"/>
            <a:ext cx="2873916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 Cards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772945" y="1656992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0795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259458" y="3950347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829435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Loops category,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573976" y="14829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Google Shape;927;p26"/>
          <p:cNvSpPr/>
          <p:nvPr/>
        </p:nvSpPr>
        <p:spPr>
          <a:xfrm>
            <a:off x="573976" y="148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26"/>
          <p:cNvSpPr txBox="1"/>
          <p:nvPr/>
        </p:nvSpPr>
        <p:spPr>
          <a:xfrm>
            <a:off x="355229" y="1977577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1600" marR="5080" lvl="0" indent="-8953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60" y="1519098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26"/>
          <p:cNvSpPr/>
          <p:nvPr/>
        </p:nvSpPr>
        <p:spPr>
          <a:xfrm>
            <a:off x="2565779" y="1876657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26"/>
          <p:cNvSpPr/>
          <p:nvPr/>
        </p:nvSpPr>
        <p:spPr>
          <a:xfrm>
            <a:off x="2565779" y="18766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1434183" y="3455565"/>
            <a:ext cx="3051456" cy="34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3580" marR="0" lvl="0" indent="0" rtl="0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300990" y="2640558"/>
            <a:ext cx="1577340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771978" y="2780595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986371" y="5723959"/>
            <a:ext cx="1658444" cy="43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-6670" y="3267076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0" y="54848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2209010" y="5391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4184" y="38252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207034" y="3185795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565910" y="4274527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043524" y="4688361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want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351372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412176" y="14527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412176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1412176" y="2672194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1412176" y="267219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269742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980913" y="1263650"/>
            <a:ext cx="261048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939662" y="5442607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4184" y="3126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4925" marR="5080" lvl="0" indent="-228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the Music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005967" y="3403057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449672" y="205085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10476" y="1545273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510476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2753791" y="1545273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2753791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02259" y="2523693"/>
            <a:ext cx="1536700" cy="317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295909" y="2517331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76100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975370" y="1263650"/>
            <a:ext cx="262128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238858" y="34675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542574" y="3537496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687212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329319" y="2102361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174724" y="1564473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174724" y="1564473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1430310" y="3191421"/>
            <a:ext cx="1827539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6755" marR="0" lvl="0" indent="0" rtl="0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816434" y="1644070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6434" y="2101270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821802" y="1408582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821803" y="1408593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504696" y="3277260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2729865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330768" y="1632957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/>
          <p:nvPr/>
        </p:nvSpPr>
        <p:spPr>
          <a:xfrm>
            <a:off x="330768" y="163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4"/>
          <p:cNvSpPr/>
          <p:nvPr/>
        </p:nvSpPr>
        <p:spPr>
          <a:xfrm>
            <a:off x="869071" y="1603086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981007" y="1656566"/>
            <a:ext cx="486331" cy="475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869071" y="1603087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933208" y="2093340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293554" y="4276023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112320" y="4451601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1657151" y="5678762"/>
            <a:ext cx="1257935" cy="5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63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976879" y="4159497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4688" y="29606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705620" y="5987434"/>
            <a:ext cx="2390431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90989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238858" y="361994"/>
            <a:ext cx="4066441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5833</TotalTime>
  <Words>778</Words>
  <Application>Microsoft Macintosh PowerPoint</Application>
  <PresentationFormat>Custom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Arial</vt:lpstr>
      <vt:lpstr>Roboto Medium</vt:lpstr>
      <vt:lpstr>Roboto Black</vt:lpstr>
      <vt:lpstr>Roboto</vt:lpstr>
      <vt:lpstr>Montserrat Black</vt:lpstr>
      <vt:lpstr>Times New Roman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Natalie Rusk</cp:lastModifiedBy>
  <cp:revision>23</cp:revision>
  <dcterms:modified xsi:type="dcterms:W3CDTF">2019-06-15T17:01:09Z</dcterms:modified>
</cp:coreProperties>
</file>